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8DD21-1586-4707-A6BF-99C761C91334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CA4-3AD7-434C-B40A-A1121A47E9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8DD21-1586-4707-A6BF-99C761C91334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CA4-3AD7-434C-B40A-A1121A47E9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8DD21-1586-4707-A6BF-99C761C91334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CA4-3AD7-434C-B40A-A1121A47E9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8DD21-1586-4707-A6BF-99C761C91334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CA4-3AD7-434C-B40A-A1121A47E9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8DD21-1586-4707-A6BF-99C761C91334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CA4-3AD7-434C-B40A-A1121A47E9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8DD21-1586-4707-A6BF-99C761C91334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CA4-3AD7-434C-B40A-A1121A47E9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8DD21-1586-4707-A6BF-99C761C91334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CA4-3AD7-434C-B40A-A1121A47E9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8DD21-1586-4707-A6BF-99C761C91334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CA4-3AD7-434C-B40A-A1121A47E9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8DD21-1586-4707-A6BF-99C761C91334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CA4-3AD7-434C-B40A-A1121A47E9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8DD21-1586-4707-A6BF-99C761C91334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CA4-3AD7-434C-B40A-A1121A47E9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8DD21-1586-4707-A6BF-99C761C91334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CA4-3AD7-434C-B40A-A1121A47E9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8DD21-1586-4707-A6BF-99C761C91334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8CCA4-3AD7-434C-B40A-A1121A47E9B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id_37102_4252.jpg"/>
          <p:cNvPicPr>
            <a:picLocks noChangeAspect="1"/>
          </p:cNvPicPr>
          <p:nvPr/>
        </p:nvPicPr>
        <p:blipFill>
          <a:blip r:embed="rId2">
            <a:lum bright="30000" contrast="-10000"/>
          </a:blip>
          <a:stretch>
            <a:fillRect/>
          </a:stretch>
        </p:blipFill>
        <p:spPr>
          <a:xfrm>
            <a:off x="-1" y="0"/>
            <a:ext cx="912941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28736"/>
            <a:ext cx="7772400" cy="3500462"/>
          </a:xfrm>
        </p:spPr>
        <p:txBody>
          <a:bodyPr>
            <a:normAutofit fontScale="90000"/>
          </a:bodyPr>
          <a:lstStyle/>
          <a:p>
            <a:r>
              <a:rPr lang="ru-RU" sz="8000" b="1" i="1" dirty="0" smtClean="0"/>
              <a:t>Вальс </a:t>
            </a:r>
            <a:r>
              <a:rPr lang="ru-RU" sz="8000" b="1" i="1" dirty="0" smtClean="0"/>
              <a:t>37-го</a:t>
            </a:r>
            <a:br>
              <a:rPr lang="ru-RU" sz="8000" b="1" i="1" dirty="0" smtClean="0"/>
            </a:br>
            <a:r>
              <a:rPr lang="ru-RU" sz="8000" b="1" i="1" dirty="0" smtClean="0"/>
              <a:t/>
            </a:r>
            <a:br>
              <a:rPr lang="ru-RU" sz="8000" b="1" i="1" dirty="0" smtClean="0"/>
            </a:br>
            <a:r>
              <a:rPr lang="ru-RU" sz="8000" b="1" i="1" dirty="0" smtClean="0"/>
              <a:t> </a:t>
            </a:r>
            <a:r>
              <a:rPr lang="ru-RU" sz="3600" b="1" i="1" dirty="0" smtClean="0"/>
              <a:t>году российской истории посвящается</a:t>
            </a:r>
            <a:endParaRPr lang="ru-RU" sz="36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5500702"/>
            <a:ext cx="3428992" cy="107154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Студия </a:t>
            </a:r>
            <a:r>
              <a:rPr lang="ru-RU" sz="3600" dirty="0" smtClean="0">
                <a:solidFill>
                  <a:schemeClr val="tx1"/>
                </a:solidFill>
              </a:rPr>
              <a:t>«</a:t>
            </a:r>
            <a:r>
              <a:rPr lang="ru-RU" sz="3600" dirty="0" smtClean="0">
                <a:solidFill>
                  <a:schemeClr val="tx1"/>
                </a:solidFill>
              </a:rPr>
              <a:t>Маски» 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id_37102_4252.jpg"/>
          <p:cNvPicPr>
            <a:picLocks noChangeAspect="1"/>
          </p:cNvPicPr>
          <p:nvPr/>
        </p:nvPicPr>
        <p:blipFill>
          <a:blip r:embed="rId2">
            <a:lum bright="30000" contrast="-10000"/>
          </a:blip>
          <a:stretch>
            <a:fillRect/>
          </a:stretch>
        </p:blipFill>
        <p:spPr>
          <a:xfrm>
            <a:off x="-1" y="0"/>
            <a:ext cx="912941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спектакле прозвучали фрагменты произведений: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И.А.Бунин «</a:t>
            </a:r>
            <a:r>
              <a:rPr lang="ru-RU" dirty="0" smtClean="0"/>
              <a:t>О</a:t>
            </a:r>
            <a:r>
              <a:rPr lang="ru-RU" dirty="0" smtClean="0"/>
              <a:t>каянные дни»</a:t>
            </a:r>
          </a:p>
          <a:p>
            <a:r>
              <a:rPr lang="ru-RU" dirty="0" smtClean="0"/>
              <a:t>А.А.Ахматова «Реквием»</a:t>
            </a:r>
          </a:p>
          <a:p>
            <a:r>
              <a:rPr lang="ru-RU" dirty="0" smtClean="0"/>
              <a:t>В.Т.Шаламов «Колымские рассказы»</a:t>
            </a:r>
          </a:p>
          <a:p>
            <a:r>
              <a:rPr lang="ru-RU" dirty="0" smtClean="0"/>
              <a:t>А.И.Солженицын «Один день Ивана Денисовича»</a:t>
            </a:r>
          </a:p>
          <a:p>
            <a:r>
              <a:rPr lang="ru-RU" dirty="0" smtClean="0"/>
              <a:t>Б.Л.Пастернак «Доктор Живаго»</a:t>
            </a:r>
          </a:p>
          <a:p>
            <a:pPr>
              <a:buNone/>
            </a:pPr>
            <a:r>
              <a:rPr lang="ru-RU" dirty="0" smtClean="0"/>
              <a:t>Звучат вальсы:</a:t>
            </a:r>
          </a:p>
          <a:p>
            <a:r>
              <a:rPr lang="ru-RU" dirty="0" smtClean="0"/>
              <a:t> «На сопках Маньчжурии» А.Шатрова</a:t>
            </a:r>
          </a:p>
          <a:p>
            <a:r>
              <a:rPr lang="ru-RU" dirty="0" smtClean="0"/>
              <a:t>«Вальс 37-го» </a:t>
            </a:r>
            <a:r>
              <a:rPr lang="ru-RU" smtClean="0"/>
              <a:t>А.Розенбаума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id_37102_4252.jp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1" y="0"/>
            <a:ext cx="912941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357166"/>
            <a:ext cx="6572296" cy="11430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b="1" i="1" dirty="0" smtClean="0"/>
              <a:t>Одесса, </a:t>
            </a:r>
            <a:r>
              <a:rPr lang="ru-RU" sz="4800" b="1" i="1" dirty="0" smtClean="0"/>
              <a:t>1918</a:t>
            </a:r>
            <a:endParaRPr lang="ru-RU" sz="4800" b="1" i="1" dirty="0"/>
          </a:p>
        </p:txBody>
      </p:sp>
      <p:pic>
        <p:nvPicPr>
          <p:cNvPr id="5" name="Рисунок 4" descr="jqimvJiy35A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000676" y="0"/>
            <a:ext cx="3143324" cy="2094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a51AG8oUL9g.jpg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14282" y="1142984"/>
            <a:ext cx="2465575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mUIaQJjosxc.jpg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214678" y="2071678"/>
            <a:ext cx="2852431" cy="2014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F1weHTYAEFQ.jpg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42844" y="5000636"/>
            <a:ext cx="2500330" cy="1666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oJakkde_2j8.jpg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428860" y="3214686"/>
            <a:ext cx="2571736" cy="1713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q-Q7-4Hcffc.jpg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786446" y="4572008"/>
            <a:ext cx="3000364" cy="1999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id_37102_4252.jp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1" y="0"/>
            <a:ext cx="912941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3714776" cy="1203348"/>
          </a:xfrm>
        </p:spPr>
        <p:txBody>
          <a:bodyPr>
            <a:normAutofit/>
          </a:bodyPr>
          <a:lstStyle/>
          <a:p>
            <a:r>
              <a:rPr lang="ru-RU" sz="5400" b="1" i="1" dirty="0" smtClean="0"/>
              <a:t>1937 </a:t>
            </a:r>
            <a:r>
              <a:rPr lang="ru-RU" sz="5400" b="1" i="1" dirty="0" smtClean="0"/>
              <a:t>год</a:t>
            </a:r>
            <a:endParaRPr lang="ru-RU" sz="5400" b="1" i="1" dirty="0"/>
          </a:p>
        </p:txBody>
      </p:sp>
      <p:pic>
        <p:nvPicPr>
          <p:cNvPr id="5" name="Содержимое 4" descr="4UHhh8zHWL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357950" y="285728"/>
            <a:ext cx="2547127" cy="1697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oF7umx9qu6c.jpg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14282" y="4572008"/>
            <a:ext cx="3215966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myLatH1lRFc.jpg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857620" y="2571744"/>
            <a:ext cx="3643306" cy="2319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EwOxpGIhXjI.jpg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857356" y="1857364"/>
            <a:ext cx="3001568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id_37102_4252.jp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1" y="0"/>
            <a:ext cx="912941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Ленинград, </a:t>
            </a:r>
            <a:r>
              <a:rPr lang="ru-RU" b="1" i="1" dirty="0" smtClean="0"/>
              <a:t>1938 год</a:t>
            </a:r>
            <a:endParaRPr lang="ru-RU" b="1" i="1" dirty="0"/>
          </a:p>
        </p:txBody>
      </p:sp>
      <p:pic>
        <p:nvPicPr>
          <p:cNvPr id="6" name="Рисунок 5" descr="hTCPcTtP7R4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56992" y="1071546"/>
            <a:ext cx="3751960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mFvvAEPxwlI.jpg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42844" y="4429132"/>
            <a:ext cx="3247476" cy="2173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4" descr="fgDHA-J33mE.jpg"/>
          <p:cNvPicPr>
            <a:picLocks noGrp="1" noChangeAspect="1"/>
          </p:cNvPicPr>
          <p:nvPr>
            <p:ph idx="1"/>
          </p:nvPr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786446" y="1071546"/>
            <a:ext cx="3110047" cy="2072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uJ85JNSj4-0.jpg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572000" y="3214475"/>
            <a:ext cx="2426644" cy="3643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id_37102_4252.jp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1" y="0"/>
            <a:ext cx="912941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4471990" cy="1143000"/>
          </a:xfrm>
        </p:spPr>
        <p:txBody>
          <a:bodyPr>
            <a:noAutofit/>
          </a:bodyPr>
          <a:lstStyle/>
          <a:p>
            <a:r>
              <a:rPr lang="ru-RU" sz="4800" b="1" i="1" dirty="0" smtClean="0"/>
              <a:t>Гулаг </a:t>
            </a:r>
            <a:br>
              <a:rPr lang="ru-RU" sz="4800" b="1" i="1" dirty="0" smtClean="0"/>
            </a:br>
            <a:r>
              <a:rPr lang="ru-RU" sz="4800" b="1" i="1" dirty="0" smtClean="0"/>
              <a:t>92 ЯН 90</a:t>
            </a:r>
            <a:endParaRPr lang="ru-RU" sz="4800" b="1" i="1" dirty="0"/>
          </a:p>
        </p:txBody>
      </p:sp>
      <p:pic>
        <p:nvPicPr>
          <p:cNvPr id="6" name="Содержимое 5" descr="8YSufnZVmis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r="15689"/>
          <a:stretch>
            <a:fillRect/>
          </a:stretch>
        </p:blipFill>
        <p:spPr>
          <a:xfrm>
            <a:off x="142844" y="1500174"/>
            <a:ext cx="2406289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1dyHjR2IrE8.jpg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857488" y="1785926"/>
            <a:ext cx="3323165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y1GrZhywc-g.jpg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320455" y="0"/>
            <a:ext cx="2823545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AG6KrDNzu5I.jpg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14282" y="4786322"/>
            <a:ext cx="2787170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P6Q66gpEN4k.jpg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r="21458"/>
          <a:stretch>
            <a:fillRect/>
          </a:stretch>
        </p:blipFill>
        <p:spPr>
          <a:xfrm>
            <a:off x="3357554" y="4214818"/>
            <a:ext cx="2357454" cy="200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yPHoSichhg.jpg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25458" r="28301"/>
          <a:stretch>
            <a:fillRect/>
          </a:stretch>
        </p:blipFill>
        <p:spPr>
          <a:xfrm>
            <a:off x="6572264" y="2857496"/>
            <a:ext cx="2428860" cy="3786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id_37102_4252.jp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581" y="0"/>
            <a:ext cx="912941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3900486" cy="1143000"/>
          </a:xfrm>
        </p:spPr>
        <p:txBody>
          <a:bodyPr>
            <a:noAutofit/>
          </a:bodyPr>
          <a:lstStyle/>
          <a:p>
            <a:r>
              <a:rPr lang="ru-RU" sz="4800" b="1" i="1" dirty="0" smtClean="0"/>
              <a:t>Курск </a:t>
            </a:r>
            <a:br>
              <a:rPr lang="ru-RU" sz="4800" b="1" i="1" dirty="0" smtClean="0"/>
            </a:br>
            <a:r>
              <a:rPr lang="ru-RU" sz="4800" b="1" i="1" dirty="0" smtClean="0"/>
              <a:t>1943 </a:t>
            </a:r>
            <a:r>
              <a:rPr lang="ru-RU" sz="4800" b="1" i="1" dirty="0" smtClean="0"/>
              <a:t>год</a:t>
            </a:r>
            <a:endParaRPr lang="ru-RU" sz="4800" b="1" i="1" dirty="0"/>
          </a:p>
        </p:txBody>
      </p:sp>
      <p:pic>
        <p:nvPicPr>
          <p:cNvPr id="5" name="Содержимое 4" descr="4hhPPcHf5_A.jpg"/>
          <p:cNvPicPr>
            <a:picLocks noGrp="1" noChangeAspect="1"/>
          </p:cNvPicPr>
          <p:nvPr>
            <p:ph idx="1"/>
          </p:nvPr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15289" t="15152" r="26859" b="12241"/>
          <a:stretch>
            <a:fillRect/>
          </a:stretch>
        </p:blipFill>
        <p:spPr>
          <a:xfrm>
            <a:off x="5715008" y="214290"/>
            <a:ext cx="3241111" cy="2710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FhmSwPx4ZTI.jpg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r="6349"/>
          <a:stretch>
            <a:fillRect/>
          </a:stretch>
        </p:blipFill>
        <p:spPr>
          <a:xfrm>
            <a:off x="214282" y="1571612"/>
            <a:ext cx="3214710" cy="2287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KkOyuzjDISc.jpg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786314" y="4143380"/>
            <a:ext cx="3857652" cy="2570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yJCOdsc5wL8.jpg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r="18749"/>
          <a:stretch>
            <a:fillRect/>
          </a:stretch>
        </p:blipFill>
        <p:spPr>
          <a:xfrm>
            <a:off x="2928925" y="3071810"/>
            <a:ext cx="2438789" cy="2000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mid_37102_4252.jpg"/>
          <p:cNvPicPr>
            <a:picLocks noChangeAspect="1"/>
          </p:cNvPicPr>
          <p:nvPr/>
        </p:nvPicPr>
        <p:blipFill>
          <a:blip r:embed="rId2">
            <a:lum bright="30000" contrast="-10000"/>
          </a:blip>
          <a:stretch>
            <a:fillRect/>
          </a:stretch>
        </p:blipFill>
        <p:spPr>
          <a:xfrm>
            <a:off x="-1" y="0"/>
            <a:ext cx="9129419" cy="6858000"/>
          </a:xfrm>
          <a:prstGeom prst="rect">
            <a:avLst/>
          </a:prstGeom>
        </p:spPr>
      </p:pic>
      <p:pic>
        <p:nvPicPr>
          <p:cNvPr id="12" name="Рисунок 11" descr="mid_37102_4252.jp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581" y="0"/>
            <a:ext cx="912941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00892" y="285728"/>
            <a:ext cx="1685907" cy="207170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71802" y="142852"/>
            <a:ext cx="4143404" cy="442915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b="1" i="1" dirty="0" smtClean="0"/>
              <a:t>           </a:t>
            </a:r>
            <a:r>
              <a:rPr lang="ru-RU" b="1" i="1" dirty="0" smtClean="0"/>
              <a:t>    </a:t>
            </a:r>
            <a:r>
              <a:rPr lang="ru-RU" sz="4200" b="1" i="1" dirty="0" smtClean="0"/>
              <a:t>На </a:t>
            </a:r>
            <a:r>
              <a:rPr lang="ru-RU" sz="4200" b="1" i="1" dirty="0" smtClean="0"/>
              <a:t>дорогу, что вдали от Неглинки,</a:t>
            </a:r>
            <a:br>
              <a:rPr lang="ru-RU" sz="4200" b="1" i="1" dirty="0" smtClean="0"/>
            </a:br>
            <a:r>
              <a:rPr lang="ru-RU" sz="4200" b="1" i="1" dirty="0" smtClean="0"/>
              <a:t>Пролилась ко мне музыка синим дождём...</a:t>
            </a:r>
            <a:br>
              <a:rPr lang="ru-RU" sz="4200" b="1" i="1" dirty="0" smtClean="0"/>
            </a:br>
            <a:r>
              <a:rPr lang="ru-RU" sz="4200" b="1" i="1" dirty="0" smtClean="0"/>
              <a:t>Ради Бога, не снимайте пластинки,</a:t>
            </a:r>
            <a:br>
              <a:rPr lang="ru-RU" sz="4200" b="1" i="1" dirty="0" smtClean="0"/>
            </a:br>
            <a:r>
              <a:rPr lang="ru-RU" sz="4200" b="1" i="1" dirty="0" smtClean="0"/>
              <a:t>Этот вальс танцевали мы в тридцать седьмом.</a:t>
            </a:r>
            <a:br>
              <a:rPr lang="ru-RU" sz="4200" b="1" i="1" dirty="0" smtClean="0"/>
            </a:br>
            <a:r>
              <a:rPr lang="ru-RU" sz="4200" b="1" i="1" dirty="0" smtClean="0"/>
              <a:t/>
            </a:r>
            <a:br>
              <a:rPr lang="ru-RU" sz="4200" b="1" i="1" dirty="0" smtClean="0"/>
            </a:br>
            <a:r>
              <a:rPr lang="ru-RU" sz="4200" b="1" i="1" dirty="0" smtClean="0"/>
              <a:t>На три счёта вьюга кружит ночами,</a:t>
            </a:r>
            <a:br>
              <a:rPr lang="ru-RU" sz="4200" b="1" i="1" dirty="0" smtClean="0"/>
            </a:br>
            <a:r>
              <a:rPr lang="ru-RU" sz="4200" b="1" i="1" dirty="0" smtClean="0"/>
              <a:t>На три счёта передёрнут затвор...</a:t>
            </a:r>
            <a:br>
              <a:rPr lang="ru-RU" sz="4200" b="1" i="1" dirty="0" smtClean="0"/>
            </a:br>
            <a:r>
              <a:rPr lang="ru-RU" sz="4200" b="1" i="1" dirty="0" smtClean="0"/>
              <a:t>Забываю... Это было не с нами...</a:t>
            </a:r>
            <a:br>
              <a:rPr lang="ru-RU" sz="4200" b="1" i="1" dirty="0" smtClean="0"/>
            </a:br>
            <a:r>
              <a:rPr lang="ru-RU" sz="4200" b="1" i="1" dirty="0" smtClean="0"/>
              <a:t>На три счёта звездой догорает костёр.</a:t>
            </a:r>
            <a:br>
              <a:rPr lang="ru-RU" sz="4200" b="1" i="1" dirty="0" smtClean="0"/>
            </a:br>
            <a:r>
              <a:rPr lang="ru-RU" sz="4200" b="1" i="1" dirty="0" smtClean="0"/>
              <a:t/>
            </a:r>
            <a:br>
              <a:rPr lang="ru-RU" sz="4200" b="1" i="1" dirty="0" smtClean="0"/>
            </a:br>
            <a:r>
              <a:rPr lang="ru-RU" sz="4200" b="1" i="1" dirty="0" smtClean="0"/>
              <a:t>Вальс старинный обнимает за плечи -</a:t>
            </a:r>
            <a:br>
              <a:rPr lang="ru-RU" sz="4200" b="1" i="1" dirty="0" smtClean="0"/>
            </a:br>
            <a:r>
              <a:rPr lang="ru-RU" sz="4200" b="1" i="1" dirty="0" smtClean="0"/>
              <a:t>Помнят всё огрубелые руки мои:</a:t>
            </a:r>
            <a:br>
              <a:rPr lang="ru-RU" sz="4200" b="1" i="1" dirty="0" smtClean="0"/>
            </a:br>
            <a:r>
              <a:rPr lang="ru-RU" sz="4200" b="1" i="1" dirty="0" smtClean="0"/>
              <a:t>Помнят тёплый можжевеловый вечер,</a:t>
            </a:r>
            <a:br>
              <a:rPr lang="ru-RU" sz="4200" b="1" i="1" dirty="0" smtClean="0"/>
            </a:br>
            <a:r>
              <a:rPr lang="ru-RU" sz="4200" b="1" i="1" dirty="0" smtClean="0"/>
              <a:t>Как звучала в нём музыка нашей любви...</a:t>
            </a:r>
            <a:br>
              <a:rPr lang="ru-RU" sz="4200" b="1" i="1" dirty="0" smtClean="0"/>
            </a:br>
            <a:r>
              <a:rPr lang="ru-RU" sz="4200" b="1" i="1" dirty="0" smtClean="0"/>
              <a:t/>
            </a:r>
            <a:br>
              <a:rPr lang="ru-RU" sz="4200" b="1" i="1" dirty="0" smtClean="0"/>
            </a:br>
            <a:r>
              <a:rPr lang="ru-RU" sz="4200" b="1" i="1" dirty="0" smtClean="0"/>
              <a:t>Вальс разлуки по стране носит письма...</a:t>
            </a:r>
            <a:br>
              <a:rPr lang="ru-RU" sz="4200" b="1" i="1" dirty="0" smtClean="0"/>
            </a:br>
            <a:r>
              <a:rPr lang="ru-RU" sz="4200" b="1" i="1" dirty="0" smtClean="0"/>
              <a:t>К сожаленью, в них обратного адреса нет.</a:t>
            </a:r>
            <a:br>
              <a:rPr lang="ru-RU" sz="4200" b="1" i="1" dirty="0" smtClean="0"/>
            </a:br>
            <a:r>
              <a:rPr lang="ru-RU" sz="4200" b="1" i="1" dirty="0" smtClean="0"/>
              <a:t>И летают по земле наши мысли,</a:t>
            </a:r>
            <a:br>
              <a:rPr lang="ru-RU" sz="4200" b="1" i="1" dirty="0" smtClean="0"/>
            </a:br>
            <a:r>
              <a:rPr lang="ru-RU" sz="4200" b="1" i="1" dirty="0" smtClean="0"/>
              <a:t>И летает по всем лагерям вальс надежд...</a:t>
            </a:r>
            <a:br>
              <a:rPr lang="ru-RU" sz="4200" b="1" i="1" dirty="0" smtClean="0"/>
            </a:br>
            <a:r>
              <a:rPr lang="ru-RU" sz="4200" b="1" i="1" dirty="0" smtClean="0"/>
              <a:t/>
            </a:r>
            <a:br>
              <a:rPr lang="ru-RU" sz="4200" b="1" i="1" dirty="0" smtClean="0"/>
            </a:br>
            <a:r>
              <a:rPr lang="ru-RU" sz="4200" b="1" i="1" dirty="0" smtClean="0"/>
              <a:t>На дорогу, что вдали от Неглинки,</a:t>
            </a:r>
            <a:br>
              <a:rPr lang="ru-RU" sz="4200" b="1" i="1" dirty="0" smtClean="0"/>
            </a:br>
            <a:r>
              <a:rPr lang="ru-RU" sz="4200" b="1" i="1" dirty="0" smtClean="0"/>
              <a:t>Пролилась ко мне музыка синим дождём...</a:t>
            </a:r>
            <a:br>
              <a:rPr lang="ru-RU" sz="4200" b="1" i="1" dirty="0" smtClean="0"/>
            </a:br>
            <a:r>
              <a:rPr lang="ru-RU" sz="4200" b="1" i="1" dirty="0" smtClean="0"/>
              <a:t>Ради Бога, не снимайте пластинки,</a:t>
            </a:r>
            <a:br>
              <a:rPr lang="ru-RU" sz="4200" b="1" i="1" dirty="0" smtClean="0"/>
            </a:br>
            <a:r>
              <a:rPr lang="ru-RU" sz="4200" b="1" i="1" dirty="0" smtClean="0"/>
              <a:t>Этот вальс танцевали мы в тридцать седьмом.</a:t>
            </a:r>
            <a:br>
              <a:rPr lang="ru-RU" sz="4200" b="1" i="1" dirty="0" smtClean="0"/>
            </a:br>
            <a:endParaRPr lang="ru-RU" sz="4200" b="1" i="1" dirty="0"/>
          </a:p>
        </p:txBody>
      </p:sp>
      <p:pic>
        <p:nvPicPr>
          <p:cNvPr id="16" name="Рисунок 15" descr="DHs-Lv7cph8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643670" y="1857364"/>
            <a:ext cx="2500330" cy="1720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aevjeQMIB9Q.jpg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215074" y="3357562"/>
            <a:ext cx="2786050" cy="1856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dbIiDR5kdCc.jpg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0" y="214290"/>
            <a:ext cx="3055565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E8xqobwip9k.jpg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571604" y="1928802"/>
            <a:ext cx="1427210" cy="2142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2j9xhHk-S88.jpg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42844" y="3714752"/>
            <a:ext cx="2029983" cy="2867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4YDmsSpT1yE.jpg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857488" y="4286256"/>
            <a:ext cx="3714744" cy="2371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74</Words>
  <Application>Microsoft Office PowerPoint</Application>
  <PresentationFormat>Экран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Вальс 37-го   году российской истории посвящается</vt:lpstr>
      <vt:lpstr>В спектакле прозвучали фрагменты произведений:</vt:lpstr>
      <vt:lpstr> </vt:lpstr>
      <vt:lpstr>1937 год</vt:lpstr>
      <vt:lpstr>Ленинград, 1938 год</vt:lpstr>
      <vt:lpstr>Гулаг  92 ЯН 90</vt:lpstr>
      <vt:lpstr>Курск  1943 год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Саша</dc:creator>
  <cp:lastModifiedBy>k313</cp:lastModifiedBy>
  <cp:revision>24</cp:revision>
  <dcterms:created xsi:type="dcterms:W3CDTF">2004-03-10T15:01:27Z</dcterms:created>
  <dcterms:modified xsi:type="dcterms:W3CDTF">2012-12-04T03:54:04Z</dcterms:modified>
</cp:coreProperties>
</file>